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85.jpg"/>
  <Relationship Id="rId3" Type="http://schemas.openxmlformats.org/officeDocument/2006/relationships/image" Target="../media/PCR-EAPCI-TEXTBOOK-Dark-v2186.png"/>
  <Relationship Id="rId4" Type="http://schemas.openxmlformats.org/officeDocument/2006/relationships/image" Target="../media/6b1098cf5e538074d16d062ac395746d187.png"/>
  <Relationship Id="rId5" Type="http://schemas.openxmlformats.org/officeDocument/2006/relationships/image" Target="../media/68_984_figure618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Vascular closure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Vascular closu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rie-Claude Morice, Maya Rich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Perclose ® devices]]></a:t>
            </a:r>
          </a:p>
        </p:txBody>
      </p:sp>
      <p:pic>
        <p:nvPicPr>
          <p:cNvPr id="9" name="68_984_figure6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09825" y="1533525"/>
            <a:ext cx="7372350" cy="31718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2025-07-31T08:37:37Z</dcterms:created>
  <dcterms:modified xsi:type="dcterms:W3CDTF">2025-07-31T08:37:37Z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