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3.jpg"/>
  <Relationship Id="rId3" Type="http://schemas.openxmlformats.org/officeDocument/2006/relationships/image" Target="../media/PCR-EAPCI-TEXTBOOK-Dark-v2174.png"/>
  <Relationship Id="rId4" Type="http://schemas.openxmlformats.org/officeDocument/2006/relationships/image" Target="../media/981dec1e5d92aa6103eaaedc927ac74a175.png"/>
  <Relationship Id="rId5" Type="http://schemas.openxmlformats.org/officeDocument/2006/relationships/image" Target="../media/68_985_figure71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rclose® vascular closure]]></a:t>
            </a:r>
          </a:p>
        </p:txBody>
      </p:sp>
      <p:pic>
        <p:nvPicPr>
          <p:cNvPr id="9" name="68_985_figure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4600" y="1095375"/>
            <a:ext cx="7153275" cy="4048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