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89.jpg"/>
  <Relationship Id="rId3" Type="http://schemas.openxmlformats.org/officeDocument/2006/relationships/image" Target="../media/PCR-EAPCI-TEXTBOOK-Dark-v2190.png"/>
  <Relationship Id="rId4" Type="http://schemas.openxmlformats.org/officeDocument/2006/relationships/image" Target="../media/b21a1cd8df358d43b70a79dabd815695191.png"/>
  <Relationship Id="rId5" Type="http://schemas.openxmlformats.org/officeDocument/2006/relationships/image" Target="../media/68_986_figure819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rie-Claude Morice, Maya Rich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Abbott Prostar® XL Percutaneous Suture-Mediated Closure Device. (A) Prostar XL 10F device. (B) Knot pusher and inner components showing the needles with respect to the suture and needle guide.]]></a:t>
            </a:r>
          </a:p>
        </p:txBody>
      </p:sp>
      <p:pic>
        <p:nvPicPr>
          <p:cNvPr id="9" name="68_986_figure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90900" y="952500"/>
            <a:ext cx="5400675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2025-07-31T08:37:37Z</dcterms:created>
  <dcterms:modified xsi:type="dcterms:W3CDTF">2025-07-31T08:37:37Z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