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7.jpg"/>
  <Relationship Id="rId3" Type="http://schemas.openxmlformats.org/officeDocument/2006/relationships/image" Target="../media/PCR-EAPCI-TEXTBOOK-Dark-v2178.png"/>
  <Relationship Id="rId4" Type="http://schemas.openxmlformats.org/officeDocument/2006/relationships/image" Target="../media/173bd05e927b69c10361aa6c91f4c569179.png"/>
  <Relationship Id="rId5" Type="http://schemas.openxmlformats.org/officeDocument/2006/relationships/image" Target="../media/68_987_figure91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ployment of the Abbott Prostar® XL Percutaneous Suture-Mediated Closure Device(A) Schematic of the Prostar XL device, maintaining a 45-degree angle during deployment; (B) Cartoon depiction of device deployment showing the green and white sutures penetrating the arterial wall; (C) Drawing of the green and white sutures as they penetrate the arterial wall following deployment.]]></a:t>
            </a:r>
          </a:p>
        </p:txBody>
      </p:sp>
      <p:pic>
        <p:nvPicPr>
          <p:cNvPr id="9" name="68_987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5250" y="952500"/>
            <a:ext cx="436245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