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1.jpg"/>
  <Relationship Id="rId3" Type="http://schemas.openxmlformats.org/officeDocument/2006/relationships/image" Target="../media/PCR-EAPCI-TEXTBOOK-Dark-v2242.png"/>
  <Relationship Id="rId4" Type="http://schemas.openxmlformats.org/officeDocument/2006/relationships/image" Target="../media/f9d5d841ddf64a720f51ac7904916dd6243.png"/>
  <Relationship Id="rId5" Type="http://schemas.openxmlformats.org/officeDocument/2006/relationships/image" Target="../media/68_1009_68_1009_table12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emoral access complication rates [16]]]></a:t>
            </a:r>
          </a:p>
        </p:txBody>
      </p:sp>
      <p:pic>
        <p:nvPicPr>
          <p:cNvPr id="9" name="68_1009_68_1009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962150"/>
            <a:ext cx="4419600" cy="2314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