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53.jpg"/>
  <Relationship Id="rId3" Type="http://schemas.openxmlformats.org/officeDocument/2006/relationships/image" Target="../media/PCR-EAPCI-TEXTBOOK-Dark-v2254.png"/>
  <Relationship Id="rId4" Type="http://schemas.openxmlformats.org/officeDocument/2006/relationships/image" Target="../media/9b4915b73789fa7f82e45bfd8490e8e5255.png"/>
  <Relationship Id="rId5" Type="http://schemas.openxmlformats.org/officeDocument/2006/relationships/image" Target="../media/68_1010_68_1010_table22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inical determinants of vascular complication rates]]></a:t>
            </a:r>
          </a:p>
        </p:txBody>
      </p:sp>
      <p:pic>
        <p:nvPicPr>
          <p:cNvPr id="9" name="68_1010_68_1010_tabl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450" y="952500"/>
            <a:ext cx="49720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