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5.jpg"/>
  <Relationship Id="rId3" Type="http://schemas.openxmlformats.org/officeDocument/2006/relationships/image" Target="../media/PCR-EAPCI-TEXTBOOK-Dark-v2246.png"/>
  <Relationship Id="rId4" Type="http://schemas.openxmlformats.org/officeDocument/2006/relationships/image" Target="../media/9bfc8c35834fbe30888feef6c2381a3f247.png"/>
  <Relationship Id="rId5" Type="http://schemas.openxmlformats.org/officeDocument/2006/relationships/image" Target="../media/68_3901_1_05_Morice_table_032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assification of VCDs]]></a:t>
            </a:r>
          </a:p>
        </p:txBody>
      </p:sp>
      <p:pic>
        <p:nvPicPr>
          <p:cNvPr id="9" name="68_3901_1_05_Morice_table_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5575" y="952500"/>
            <a:ext cx="67913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