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57.jpg"/>
  <Relationship Id="rId3" Type="http://schemas.openxmlformats.org/officeDocument/2006/relationships/image" Target="../media/PCR-EAPCI-TEXTBOOK-Dark-v2258.png"/>
  <Relationship Id="rId4" Type="http://schemas.openxmlformats.org/officeDocument/2006/relationships/image" Target="../media/58499c761228c72104bfd165c869e22e259.png"/>
  <Relationship Id="rId5" Type="http://schemas.openxmlformats.org/officeDocument/2006/relationships/image" Target="../media/68_3902_1_05_Morice_table_0426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adial closure devices (non-exhaustive)]]></a:t>
            </a:r>
          </a:p>
        </p:txBody>
      </p:sp>
      <p:pic>
        <p:nvPicPr>
          <p:cNvPr id="9" name="68_3902_1_05_Morice_table_0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2143125"/>
            <a:ext cx="9906000" cy="1943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2025-07-31T08:37:38Z</dcterms:created>
  <dcterms:modified xsi:type="dcterms:W3CDTF">2025-07-31T08:37:38Z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