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1.jpg"/>
  <Relationship Id="rId3" Type="http://schemas.openxmlformats.org/officeDocument/2006/relationships/image" Target="../media/PCR-EAPCI-TEXTBOOK-Dark-v2262.png"/>
  <Relationship Id="rId4" Type="http://schemas.openxmlformats.org/officeDocument/2006/relationships/image" Target="../media/7a601c801b28f7b1de8eb8ae6d87e15e263.png"/>
  <Relationship Id="rId5" Type="http://schemas.openxmlformats.org/officeDocument/2006/relationships/image" Target="../media/68_1014_table62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ntraindications and precautions for VCD use*Instructions for Use: Angio-Seal VIP, St. Jude Medical, February 2006 (www.sjm.com); ψ Instructions for Use: Perclose AT (August 2006) and StarClose (February 2007), Abbott Vascular (www.abbot-tvascular.com/ifu).GP: glycoprotein; HTN: hypertension; NM: not mentioned in instructions for use as warning or caution; PCI: percutaneous coronary intervention; PVD: peripheral vascular disease; SFA: superficial femoral artery; VCD: vascular closure device; +: explicitly mentioned in instructions for use as warning or caution.]]></a:t>
            </a:r>
          </a:p>
        </p:txBody>
      </p:sp>
      <p:pic>
        <p:nvPicPr>
          <p:cNvPr id="9" name="68_1014_tabl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225" y="952500"/>
            <a:ext cx="172402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