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9.jpg"/>
  <Relationship Id="rId3" Type="http://schemas.openxmlformats.org/officeDocument/2006/relationships/image" Target="../media/PCR-EAPCI-TEXTBOOK-Dark-v2250.png"/>
  <Relationship Id="rId4" Type="http://schemas.openxmlformats.org/officeDocument/2006/relationships/image" Target="../media/027475a48d4313a727029fed2d397f73251.png"/>
  <Relationship Id="rId5" Type="http://schemas.openxmlformats.org/officeDocument/2006/relationships/image" Target="../media/68_3903_1_05_Morice_table_062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mmary of meta-analyses]]></a:t>
            </a:r>
          </a:p>
        </p:txBody>
      </p:sp>
      <p:pic>
        <p:nvPicPr>
          <p:cNvPr id="9" name="68_3903_1_05_Morice_table_0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276350"/>
            <a:ext cx="9906000" cy="3676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