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65.jpg"/>
  <Relationship Id="rId3" Type="http://schemas.openxmlformats.org/officeDocument/2006/relationships/image" Target="../media/PCR-EAPCI-TEXTBOOK-Dark-v2266.png"/>
  <Relationship Id="rId4" Type="http://schemas.openxmlformats.org/officeDocument/2006/relationships/image" Target="../media/819f1668cff4f1c10a0a74b2b3ddef00267.png"/>
  <Relationship Id="rId5" Type="http://schemas.openxmlformats.org/officeDocument/2006/relationships/image" Target="../media/68_3898_video1-thumbnail26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rie-Claude Morice, Maya Rich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Video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reclosure technique using two Proglides prior to TAVI insertion.]]></a:t>
            </a:r>
          </a:p>
        </p:txBody>
      </p:sp>
      <p:pic>
        <p:nvPicPr>
          <p:cNvPr id="9" name="68_3898_video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52825" y="1685925"/>
            <a:ext cx="5076825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2025-07-31T08:37:38Z</dcterms:created>
  <dcterms:modified xsi:type="dcterms:W3CDTF">2025-07-31T08:37:38Z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